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2%20FEB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2662008142886092"/>
                  <c:y val="-0.108812471128938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0F5-4D3A-B4B3-079687FAA7A9}"/>
                </c:ext>
              </c:extLst>
            </c:dLbl>
            <c:dLbl>
              <c:idx val="1"/>
              <c:layout>
                <c:manualLayout>
                  <c:x val="0.22405860133187819"/>
                  <c:y val="9.60580403346996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0F5-4D3A-B4B3-079687FAA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FEBRERO 2024</c:v>
                </c:pt>
                <c:pt idx="1">
                  <c:v>FEBRERO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123672347.74000001</c:v>
                </c:pt>
                <c:pt idx="1">
                  <c:v>114574994.06999999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5-4D3A-B4B3-079687FAA7A9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FEBRERO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123672347.74000001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F5-4D3A-B4B3-079687FAA7A9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FEBRERO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114574994.06999999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5-4D3A-B4B3-079687FAA7A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22/03/2024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6132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$13,444,256.57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$12,940,424.29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$13,816,788.48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$10,301,533.13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$358,702.12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$146,464.08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$489,559.54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$309,982.65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$95,563,041.03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$90,876,589.92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$123,672,347.74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$114,574,994.07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988218"/>
              </p:ext>
            </p:extLst>
          </p:nvPr>
        </p:nvGraphicFramePr>
        <p:xfrm>
          <a:off x="1835696" y="2564904"/>
          <a:ext cx="61206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3112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187</cp:revision>
  <cp:lastPrinted>2014-06-11T16:34:47Z</cp:lastPrinted>
  <dcterms:created xsi:type="dcterms:W3CDTF">2014-03-15T02:33:31Z</dcterms:created>
  <dcterms:modified xsi:type="dcterms:W3CDTF">2024-03-22T16:52:58Z</dcterms:modified>
</cp:coreProperties>
</file>